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5" r:id="rId5"/>
    <p:sldId id="258" r:id="rId6"/>
    <p:sldId id="278" r:id="rId7"/>
    <p:sldId id="260" r:id="rId8"/>
    <p:sldId id="261" r:id="rId9"/>
    <p:sldId id="262" r:id="rId10"/>
    <p:sldId id="272" r:id="rId11"/>
    <p:sldId id="274" r:id="rId12"/>
    <p:sldId id="259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E"/>
    <a:srgbClr val="F1FD55"/>
    <a:srgbClr val="F9FEB8"/>
    <a:srgbClr val="FF7C80"/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4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30" y="0"/>
            <a:ext cx="689113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304" y="-172119"/>
            <a:ext cx="8403582" cy="1871869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AI</a:t>
            </a:r>
            <a:r>
              <a:rPr kumimoji="1" lang="ja-JP" altLang="en-US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スピーカー</a:t>
            </a:r>
            <a:r>
              <a:rPr kumimoji="1" lang="ja-JP" altLang="en-US" sz="6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 sz="6600" b="1" dirty="0" err="1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YoSiE</a:t>
            </a:r>
            <a:endParaRPr kumimoji="1" lang="ja-JP" altLang="en-US" sz="6600" b="1" dirty="0">
              <a:solidFill>
                <a:schemeClr val="bg1"/>
              </a:solidFill>
              <a:latin typeface="Palatino Linotype" panose="0204050205050503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29" y="471666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メンバー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kumimoji="1" lang="ja-JP" altLang="en-US" sz="3200" b="1" dirty="0">
                <a:solidFill>
                  <a:schemeClr val="bg1"/>
                </a:solidFill>
              </a:rPr>
              <a:t>力石鈴之佑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山田晃生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7B53D675-8217-488E-A9BC-D7FEC0CB115A}"/>
              </a:ext>
            </a:extLst>
          </p:cNvPr>
          <p:cNvSpPr/>
          <p:nvPr/>
        </p:nvSpPr>
        <p:spPr>
          <a:xfrm>
            <a:off x="1276350" y="2305050"/>
            <a:ext cx="590550" cy="5905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CA5DC4F0-9A02-4630-89FA-EAE00E451237}"/>
              </a:ext>
            </a:extLst>
          </p:cNvPr>
          <p:cNvSpPr/>
          <p:nvPr/>
        </p:nvSpPr>
        <p:spPr>
          <a:xfrm>
            <a:off x="1276350" y="3522663"/>
            <a:ext cx="590550" cy="590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BF809-ACD4-4BF8-93E9-B30DF04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beautifulsoup4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623EFE-82A6-4A3B-B785-623074AF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ライブラリ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サイトからテキストデータを抽出できる</a:t>
            </a:r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8033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占いの場合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967408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既存のボイスサンプルを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  カスタムし</a:t>
            </a:r>
            <a:r>
              <a:rPr kumimoji="1" lang="ja-JP" altLang="en-US" dirty="0"/>
              <a:t>て使用</a:t>
            </a:r>
            <a:endParaRPr kumimoji="1" lang="en-US" altLang="ja-JP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本体→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スピーカーの本体となるもの</a:t>
            </a:r>
            <a:endParaRPr lang="en-US" altLang="ja-JP" dirty="0"/>
          </a:p>
          <a:p>
            <a:r>
              <a:rPr lang="ja-JP" altLang="en-US" dirty="0"/>
              <a:t>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3" y="3420872"/>
            <a:ext cx="4913929" cy="2891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340080-C5B7-4214-B3FD-D18D664DE622}"/>
              </a:ext>
            </a:extLst>
          </p:cNvPr>
          <p:cNvSpPr txBox="1"/>
          <p:nvPr/>
        </p:nvSpPr>
        <p:spPr>
          <a:xfrm>
            <a:off x="2676939" y="6176963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出典</a:t>
            </a:r>
            <a:r>
              <a:rPr kumimoji="1" lang="en-US" altLang="ja-JP" dirty="0"/>
              <a:t>:Wikipedia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このプロジェクトの価値について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プロジェクト内容の条件 → </a:t>
            </a:r>
            <a:r>
              <a:rPr lang="en-US" altLang="ja-JP" dirty="0"/>
              <a:t>`</a:t>
            </a:r>
            <a:r>
              <a:rPr lang="ja-JP" altLang="en-US" dirty="0">
                <a:solidFill>
                  <a:srgbClr val="FF0000"/>
                </a:solidFill>
              </a:rPr>
              <a:t>挑戦すること</a:t>
            </a:r>
            <a:r>
              <a:rPr lang="en-US" altLang="ja-JP" dirty="0"/>
              <a:t>`</a:t>
            </a:r>
          </a:p>
          <a:p>
            <a:pPr marL="0" indent="0">
              <a:buNone/>
            </a:pPr>
            <a:r>
              <a:rPr lang="ja-JP" altLang="en-US" dirty="0"/>
              <a:t>　→扱ったことのないものに挑戦</a:t>
            </a:r>
            <a:endParaRPr lang="en-US" altLang="ja-JP" dirty="0"/>
          </a:p>
          <a:p>
            <a:pPr lvl="2"/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pPr lvl="2"/>
            <a:r>
              <a:rPr lang="en-US" altLang="ja-JP" dirty="0"/>
              <a:t>Julius</a:t>
            </a:r>
          </a:p>
          <a:p>
            <a:pPr lvl="2"/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pPr lvl="2"/>
            <a:r>
              <a:rPr lang="ja-JP" altLang="en-US" dirty="0"/>
              <a:t>スクレイピング</a:t>
            </a:r>
            <a:endParaRPr lang="en-US" altLang="ja-JP" dirty="0"/>
          </a:p>
          <a:p>
            <a:pPr lvl="2"/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r>
              <a:rPr lang="ja-JP" altLang="en-US" dirty="0"/>
              <a:t>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b="1" dirty="0"/>
              <a:t>GitHub</a:t>
            </a:r>
          </a:p>
          <a:p>
            <a:endParaRPr kumimoji="1" lang="en-US" altLang="ja-JP" sz="3200" b="1" dirty="0"/>
          </a:p>
          <a:p>
            <a:r>
              <a:rPr lang="en-US" altLang="ja-JP" sz="3200" b="1" dirty="0" err="1"/>
              <a:t>B</a:t>
            </a:r>
            <a:r>
              <a:rPr kumimoji="1" lang="en-US" altLang="ja-JP" sz="3200" b="1" dirty="0" err="1"/>
              <a:t>rabio</a:t>
            </a:r>
            <a:endParaRPr kumimoji="1" lang="en-US" altLang="ja-JP" sz="3200" b="1" dirty="0"/>
          </a:p>
          <a:p>
            <a:endParaRPr kumimoji="1" lang="en-US" altLang="ja-JP" sz="3200" b="1" dirty="0"/>
          </a:p>
          <a:p>
            <a:r>
              <a:rPr lang="en-US" altLang="ja-JP" sz="3200" b="1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プロジェクト管理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プロジェクトに関する提案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作業内容・プログラムの共有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78CC45-B40A-4441-AD03-30512E4D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メンバー同士のプライベートなやり取り、業務連絡等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</a:t>
            </a:r>
            <a:r>
              <a:rPr lang="ja-JP" altLang="en-US" dirty="0"/>
              <a:t>もしくは </a:t>
            </a:r>
            <a:r>
              <a:rPr kumimoji="1" lang="ja-JP" altLang="en-US" dirty="0"/>
              <a:t>スマートスピーカー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2882900"/>
            <a:ext cx="4572000" cy="3429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597915-4EA3-4D5F-9523-BCB3E56A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6" y="2882900"/>
            <a:ext cx="2994991" cy="34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現在、</a:t>
            </a:r>
            <a:r>
              <a:rPr lang="en-US" altLang="ja-JP" dirty="0"/>
              <a:t>Julius</a:t>
            </a:r>
            <a:r>
              <a:rPr lang="ja-JP" altLang="en-US" dirty="0"/>
              <a:t>・機械学習を分担して学習</a:t>
            </a:r>
            <a:endParaRPr lang="en-US" altLang="ja-JP" dirty="0"/>
          </a:p>
          <a:p>
            <a:endParaRPr lang="ja-JP" altLang="en-US" dirty="0"/>
          </a:p>
          <a:p>
            <a:r>
              <a:rPr lang="en-US" altLang="ja-JP" dirty="0"/>
              <a:t>Julius</a:t>
            </a:r>
            <a:r>
              <a:rPr lang="ja-JP" altLang="en-US" dirty="0"/>
              <a:t>の辞書データの作成</a:t>
            </a:r>
            <a:endParaRPr lang="en-US" altLang="ja-JP" dirty="0"/>
          </a:p>
          <a:p>
            <a:endParaRPr lang="ja-JP" altLang="en-US" dirty="0"/>
          </a:p>
          <a:p>
            <a:r>
              <a:rPr lang="ja-JP" altLang="en-US" dirty="0"/>
              <a:t>主な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システムが完成後、それらを結合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29" y="1455796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287045" y="5961894"/>
            <a:ext cx="1617906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2" y="2248696"/>
            <a:ext cx="870033" cy="179760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570232" y="5793123"/>
            <a:ext cx="245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575420" y="1753392"/>
            <a:ext cx="3743740" cy="858630"/>
          </a:xfrm>
          <a:prstGeom prst="wedgeEllipseCallout">
            <a:avLst>
              <a:gd name="adj1" fmla="val -22665"/>
              <a:gd name="adj2" fmla="val 69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811772" y="5600689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068844" y="1530397"/>
            <a:ext cx="3743740" cy="1081625"/>
          </a:xfrm>
          <a:prstGeom prst="wedgeEllipseCallout">
            <a:avLst>
              <a:gd name="adj1" fmla="val -41068"/>
              <a:gd name="adj2" fmla="val 595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の人">
            <a:extLst>
              <a:ext uri="{FF2B5EF4-FFF2-40B4-BE49-F238E27FC236}">
                <a16:creationId xmlns:a16="http://schemas.microsoft.com/office/drawing/2014/main" id="{5ED4B8B3-833E-4A79-8905-EF3F8C7C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04" y="2691900"/>
            <a:ext cx="2908789" cy="29087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9216EF-7FBF-41B6-A1A9-6AA49126D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6429"/>
            <a:ext cx="3257306" cy="206596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EFBB6F-DE28-4FA1-AC8F-6E1F30AC15F4}"/>
              </a:ext>
            </a:extLst>
          </p:cNvPr>
          <p:cNvCxnSpPr>
            <a:cxnSpLocks/>
          </p:cNvCxnSpPr>
          <p:nvPr/>
        </p:nvCxnSpPr>
        <p:spPr>
          <a:xfrm flipV="1">
            <a:off x="2779180" y="2772749"/>
            <a:ext cx="198970" cy="89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25F2D24B-A200-402A-A2A4-B8E38F73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87409">
            <a:off x="2797491" y="2914650"/>
            <a:ext cx="243861" cy="1463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7AE7228-2C02-4153-BC3E-B337D573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3590">
            <a:off x="2756735" y="3075920"/>
            <a:ext cx="24386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機能の例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　　　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「今何時？」　　　日時を読み上げ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　　　ニュース読み上げ　など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8FF82E-A1FA-4303-B274-129BCD2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30" y="2827090"/>
            <a:ext cx="652329" cy="4331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1EEE5F-A7A2-455B-93A4-D9267FE8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0" y="1825625"/>
            <a:ext cx="652329" cy="4328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B5FEC11-A682-4DF5-853A-D77A7D94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66" y="3875304"/>
            <a:ext cx="65232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0B94C4AA-62CB-4CDD-A9BB-60EC7E34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70" y="4241993"/>
            <a:ext cx="1472547" cy="147254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AF5BA5-D789-4149-A37A-C4D68983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6" y="996436"/>
            <a:ext cx="1424542" cy="1424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4171240" y="106154"/>
            <a:ext cx="42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システム構成図</a:t>
            </a:r>
            <a:endParaRPr kumimoji="1" lang="ja-JP" altLang="en-US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2254602" y="2172783"/>
            <a:ext cx="17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USER</a:t>
            </a:r>
            <a:endParaRPr kumimoji="1" lang="ja-JP" altLang="en-US" sz="20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672" y="1248283"/>
            <a:ext cx="978880" cy="97888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3193431" y="1553333"/>
            <a:ext cx="743954" cy="3515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3175496" y="1255717"/>
            <a:ext cx="116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3941914" y="2140660"/>
            <a:ext cx="136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7138429" y="1392424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1</a:t>
            </a:r>
            <a:r>
              <a:rPr kumimoji="1" lang="en-US" altLang="ja-JP" sz="2800" b="1" dirty="0"/>
              <a:t>.</a:t>
            </a:r>
            <a:r>
              <a:rPr kumimoji="1" lang="ja-JP" altLang="en-US" sz="2800" b="1" dirty="0"/>
              <a:t>音声認識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7138429" y="2532409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2.</a:t>
            </a:r>
            <a:r>
              <a:rPr kumimoji="1" lang="ja-JP" altLang="en-US" sz="2800" b="1" dirty="0"/>
              <a:t>機械学習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30D26-DD7E-4F39-B7D4-BD45856124CB}"/>
              </a:ext>
            </a:extLst>
          </p:cNvPr>
          <p:cNvSpPr txBox="1"/>
          <p:nvPr/>
        </p:nvSpPr>
        <p:spPr>
          <a:xfrm>
            <a:off x="4850753" y="1232895"/>
            <a:ext cx="150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6908E81-115E-46BE-8737-DB04CB23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6276" y="2009590"/>
            <a:ext cx="616037" cy="42675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CB0B32-CE99-4F48-9395-15456D3A9136}"/>
              </a:ext>
            </a:extLst>
          </p:cNvPr>
          <p:cNvSpPr txBox="1"/>
          <p:nvPr/>
        </p:nvSpPr>
        <p:spPr>
          <a:xfrm>
            <a:off x="8166964" y="2026730"/>
            <a:ext cx="2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テキストデータに変換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14CBF9-4E83-49B8-AE74-0AE3DC4734B3}"/>
              </a:ext>
            </a:extLst>
          </p:cNvPr>
          <p:cNvSpPr txBox="1"/>
          <p:nvPr/>
        </p:nvSpPr>
        <p:spPr>
          <a:xfrm>
            <a:off x="8166964" y="3120005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発言</a:t>
            </a:r>
            <a:r>
              <a:rPr kumimoji="1" lang="ja-JP" altLang="en-US" b="1" dirty="0"/>
              <a:t>内容を理解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90A844-28A9-4153-AD61-9D24CA3888D1}"/>
              </a:ext>
            </a:extLst>
          </p:cNvPr>
          <p:cNvSpPr txBox="1"/>
          <p:nvPr/>
        </p:nvSpPr>
        <p:spPr>
          <a:xfrm>
            <a:off x="7074180" y="3667276"/>
            <a:ext cx="2998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3.</a:t>
            </a:r>
            <a:r>
              <a:rPr lang="ja-JP" altLang="en-US" sz="2800" b="1" dirty="0"/>
              <a:t>スクレイピング</a:t>
            </a:r>
            <a:endParaRPr kumimoji="1" lang="ja-JP" altLang="en-US" sz="28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AB231-E5FA-4817-AE97-353E963E5B15}"/>
              </a:ext>
            </a:extLst>
          </p:cNvPr>
          <p:cNvSpPr txBox="1"/>
          <p:nvPr/>
        </p:nvSpPr>
        <p:spPr>
          <a:xfrm>
            <a:off x="8135735" y="4292592"/>
            <a:ext cx="20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返答内容を取得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5B314B8-10C5-4B95-B15F-A4610FDA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6" y="3064864"/>
            <a:ext cx="426757" cy="61574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174C839-1786-49CF-9EB5-1426513A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6" y="4203833"/>
            <a:ext cx="426757" cy="6157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672FBFE-D57C-4AEB-8B62-CECEC9D84ABC}"/>
              </a:ext>
            </a:extLst>
          </p:cNvPr>
          <p:cNvSpPr txBox="1"/>
          <p:nvPr/>
        </p:nvSpPr>
        <p:spPr>
          <a:xfrm>
            <a:off x="7138429" y="4805468"/>
            <a:ext cx="27784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4.</a:t>
            </a:r>
            <a:r>
              <a:rPr kumimoji="1" lang="ja-JP" altLang="en-US" sz="2800" b="1" dirty="0"/>
              <a:t>合成音声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5BD5550-342F-4676-871C-30339600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328" y="4514968"/>
            <a:ext cx="1591194" cy="542591"/>
          </a:xfrm>
          <a:prstGeom prst="rect">
            <a:avLst/>
          </a:prstGeom>
        </p:spPr>
      </p:pic>
      <p:pic>
        <p:nvPicPr>
          <p:cNvPr id="28" name="グラフィックス 27" descr="スピーカー">
            <a:extLst>
              <a:ext uri="{FF2B5EF4-FFF2-40B4-BE49-F238E27FC236}">
                <a16:creationId xmlns:a16="http://schemas.microsoft.com/office/drawing/2014/main" id="{220862F6-DFBE-4DE3-BA90-B205309B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337" y="4310917"/>
            <a:ext cx="1115586" cy="1334701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D5B71C-5906-42FE-B6F8-04572C0D3D96}"/>
              </a:ext>
            </a:extLst>
          </p:cNvPr>
          <p:cNvSpPr txBox="1"/>
          <p:nvPr/>
        </p:nvSpPr>
        <p:spPr>
          <a:xfrm>
            <a:off x="3698568" y="5462601"/>
            <a:ext cx="147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スピーカー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BC0C9535-837B-4BB9-A659-C53B36E93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279" y="5437607"/>
            <a:ext cx="1816765" cy="53649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95DE852-9D2E-42C5-B98F-06B27354C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84" y="4544377"/>
            <a:ext cx="1231499" cy="53649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CBFF4C1-FBEF-461A-9B7C-85DA552F0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08254" y="4881558"/>
            <a:ext cx="720828" cy="390178"/>
          </a:xfrm>
          <a:prstGeom prst="rect">
            <a:avLst/>
          </a:prstGeom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55BE54-A907-4E51-B28B-662F86FDFC43}"/>
              </a:ext>
            </a:extLst>
          </p:cNvPr>
          <p:cNvSpPr/>
          <p:nvPr/>
        </p:nvSpPr>
        <p:spPr>
          <a:xfrm>
            <a:off x="6391007" y="1139125"/>
            <a:ext cx="4296567" cy="446722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E816A29-8844-4812-9971-C780BB765D9E}"/>
              </a:ext>
            </a:extLst>
          </p:cNvPr>
          <p:cNvSpPr txBox="1"/>
          <p:nvPr/>
        </p:nvSpPr>
        <p:spPr>
          <a:xfrm>
            <a:off x="7184358" y="840273"/>
            <a:ext cx="277846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メインシステム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9E234-F83F-4DA0-8AAF-1BE5B299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307" y="1524723"/>
            <a:ext cx="2052024" cy="40011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C10EA82-B9AA-4009-B093-97EFE1122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905189" y="4882215"/>
            <a:ext cx="2015142" cy="4023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7306FF-E7DC-4DC0-88D2-A756F368FC81}"/>
              </a:ext>
            </a:extLst>
          </p:cNvPr>
          <p:cNvSpPr/>
          <p:nvPr/>
        </p:nvSpPr>
        <p:spPr>
          <a:xfrm>
            <a:off x="590550" y="771524"/>
            <a:ext cx="11001375" cy="57626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吹き出し: 円形 44">
            <a:extLst>
              <a:ext uri="{FF2B5EF4-FFF2-40B4-BE49-F238E27FC236}">
                <a16:creationId xmlns:a16="http://schemas.microsoft.com/office/drawing/2014/main" id="{531847DC-7F7C-4390-9A1E-227AC00D9987}"/>
              </a:ext>
            </a:extLst>
          </p:cNvPr>
          <p:cNvSpPr/>
          <p:nvPr/>
        </p:nvSpPr>
        <p:spPr>
          <a:xfrm flipH="1">
            <a:off x="822976" y="868063"/>
            <a:ext cx="1587057" cy="820185"/>
          </a:xfrm>
          <a:prstGeom prst="wedgeEllipseCallout">
            <a:avLst>
              <a:gd name="adj1" fmla="val -39862"/>
              <a:gd name="adj2" fmla="val 49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今日の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天気は？</a:t>
            </a:r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FF08C2EB-69D1-4D5F-B47A-54DEDBBB7AC2}"/>
              </a:ext>
            </a:extLst>
          </p:cNvPr>
          <p:cNvSpPr/>
          <p:nvPr/>
        </p:nvSpPr>
        <p:spPr>
          <a:xfrm flipH="1">
            <a:off x="3094543" y="3519517"/>
            <a:ext cx="2552747" cy="820185"/>
          </a:xfrm>
          <a:prstGeom prst="wedgeEllipseCallout">
            <a:avLst>
              <a:gd name="adj1" fmla="val 136"/>
              <a:gd name="adj2" fmla="val 73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今日は晴れです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47" name="吹き出し: 円形 46">
            <a:extLst>
              <a:ext uri="{FF2B5EF4-FFF2-40B4-BE49-F238E27FC236}">
                <a16:creationId xmlns:a16="http://schemas.microsoft.com/office/drawing/2014/main" id="{2237FA94-2B9D-4AA8-B3A9-CAA8D2D3BA68}"/>
              </a:ext>
            </a:extLst>
          </p:cNvPr>
          <p:cNvSpPr/>
          <p:nvPr/>
        </p:nvSpPr>
        <p:spPr>
          <a:xfrm flipH="1">
            <a:off x="808268" y="3589438"/>
            <a:ext cx="2018397" cy="820185"/>
          </a:xfrm>
          <a:prstGeom prst="wedgeEllipseCallout">
            <a:avLst>
              <a:gd name="adj1" fmla="val -38615"/>
              <a:gd name="adj2" fmla="val 543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ありがとう！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3DEE2-15B2-41D2-B23D-F1C98E23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9DB4D-AD63-40D6-B2AF-2976A2886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1 </a:t>
            </a:r>
            <a:r>
              <a:rPr lang="ja-JP" altLang="en-US" dirty="0"/>
              <a:t>「今日の天気は？」→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音声認識</a:t>
            </a:r>
            <a:r>
              <a:rPr lang="en-US" altLang="ja-JP" dirty="0"/>
              <a:t>】→</a:t>
            </a:r>
            <a:r>
              <a:rPr lang="ja-JP" altLang="en-US" dirty="0"/>
              <a:t>テキスト化</a:t>
            </a:r>
          </a:p>
          <a:p>
            <a:pPr marL="0" indent="0">
              <a:buNone/>
            </a:pPr>
            <a:r>
              <a:rPr lang="en-US" altLang="ja-JP" dirty="0"/>
              <a:t>2 </a:t>
            </a:r>
            <a:r>
              <a:rPr lang="ja-JP" altLang="en-US" dirty="0"/>
              <a:t>テキスト→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機械学習</a:t>
            </a:r>
            <a:r>
              <a:rPr lang="en-US" altLang="ja-JP" dirty="0"/>
              <a:t>】→</a:t>
            </a:r>
            <a:r>
              <a:rPr lang="ja-JP" altLang="en-US" dirty="0"/>
              <a:t>質問内容を理解</a:t>
            </a:r>
          </a:p>
          <a:p>
            <a:pPr marL="0" indent="0">
              <a:buNone/>
            </a:pPr>
            <a:r>
              <a:rPr lang="en-US" altLang="ja-JP" dirty="0"/>
              <a:t>3 </a:t>
            </a:r>
            <a:r>
              <a:rPr lang="ja-JP" altLang="en-US" dirty="0"/>
              <a:t>質問内容→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→返答内容を取得</a:t>
            </a:r>
            <a:r>
              <a:rPr lang="en-US" altLang="ja-JP" dirty="0"/>
              <a:t>(</a:t>
            </a:r>
            <a:r>
              <a:rPr lang="ja-JP" altLang="en-US" dirty="0"/>
              <a:t>テキスト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 返答内容を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合成音声</a:t>
            </a:r>
            <a:r>
              <a:rPr lang="en-US" altLang="ja-JP" dirty="0"/>
              <a:t>】</a:t>
            </a:r>
            <a:r>
              <a:rPr lang="ja-JP" altLang="en-US" dirty="0"/>
              <a:t>で返答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図のがわかりやすい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38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オープンソースソフトウェア</a:t>
            </a: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発話意図分類という役割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</TotalTime>
  <Words>472</Words>
  <Application>Microsoft Office PowerPoint</Application>
  <PresentationFormat>ワイド画面</PresentationFormat>
  <Paragraphs>108</Paragraphs>
  <Slides>20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6" baseType="lpstr">
      <vt:lpstr>BIZ UDPゴシック</vt:lpstr>
      <vt:lpstr>游ゴシック</vt:lpstr>
      <vt:lpstr>游ゴシック Light</vt:lpstr>
      <vt:lpstr>Arial</vt:lpstr>
      <vt:lpstr>Palatino Linotype</vt:lpstr>
      <vt:lpstr>Office テーマ</vt:lpstr>
      <vt:lpstr>AIスピーカー　YoSiE</vt:lpstr>
      <vt:lpstr>AIスピーカー とは</vt:lpstr>
      <vt:lpstr>YoSiEの外見</vt:lpstr>
      <vt:lpstr>YoSiEの振る舞い</vt:lpstr>
      <vt:lpstr>機能の例</vt:lpstr>
      <vt:lpstr>PowerPoint プレゼンテーション</vt:lpstr>
      <vt:lpstr>システムの説明</vt:lpstr>
      <vt:lpstr>【音声認識】→ Julius </vt:lpstr>
      <vt:lpstr>【機械学習】→ TensorFlow(?)</vt:lpstr>
      <vt:lpstr>ニューラルネットワークとは</vt:lpstr>
      <vt:lpstr>【スクレイピング】→ beautifulsoup4</vt:lpstr>
      <vt:lpstr>スクレイピングの実行結果</vt:lpstr>
      <vt:lpstr>【合成音声】→ Open JTalk</vt:lpstr>
      <vt:lpstr>本体→Raspberry Pi(通称:ラズパイ)</vt:lpstr>
      <vt:lpstr>このプロジェクトの価値について</vt:lpstr>
      <vt:lpstr>プロジェクトの管理・進め方について</vt:lpstr>
      <vt:lpstr>【GitHub】</vt:lpstr>
      <vt:lpstr>【brabio】</vt:lpstr>
      <vt:lpstr>【slack】</vt:lpstr>
      <vt:lpstr>これから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山田 晃生</cp:lastModifiedBy>
  <cp:revision>44</cp:revision>
  <dcterms:created xsi:type="dcterms:W3CDTF">2021-09-29T01:00:40Z</dcterms:created>
  <dcterms:modified xsi:type="dcterms:W3CDTF">2021-10-05T02:16:00Z</dcterms:modified>
</cp:coreProperties>
</file>